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17" r:id="rId2"/>
    <p:sldId id="318" r:id="rId3"/>
    <p:sldId id="266" r:id="rId4"/>
    <p:sldId id="267" r:id="rId5"/>
    <p:sldId id="31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1440/08/04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374569"/>
              </p:ext>
            </p:extLst>
          </p:nvPr>
        </p:nvGraphicFramePr>
        <p:xfrm>
          <a:off x="152400" y="100195"/>
          <a:ext cx="8839198" cy="4868024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045778"/>
                <a:gridCol w="918489"/>
                <a:gridCol w="279689"/>
                <a:gridCol w="1056290"/>
                <a:gridCol w="1190296"/>
                <a:gridCol w="885498"/>
                <a:gridCol w="896009"/>
                <a:gridCol w="1395248"/>
                <a:gridCol w="1171901"/>
              </a:tblGrid>
              <a:tr h="331839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IV</a:t>
                      </a:r>
                      <a:endParaRPr lang="fa-IR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III</a:t>
                      </a:r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II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I</a:t>
                      </a:r>
                      <a:endParaRPr lang="fa-IR" sz="16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Stage of </a:t>
                      </a:r>
                      <a:r>
                        <a:rPr lang="en-US" sz="2000" dirty="0" err="1" smtClean="0"/>
                        <a:t>anestesia</a:t>
                      </a:r>
                      <a:endParaRPr lang="en-US" sz="20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31839"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plane</a:t>
                      </a:r>
                      <a:endParaRPr lang="fa-I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52508"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4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3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2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</a:t>
                      </a:r>
                      <a:endParaRPr lang="fa-I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573177"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deep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medium</a:t>
                      </a:r>
                      <a:endParaRPr lang="fa-I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light</a:t>
                      </a:r>
                      <a:endParaRPr lang="fa-I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Characteristic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observed</a:t>
                      </a:r>
                      <a:endParaRPr lang="fa-IR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System affected</a:t>
                      </a:r>
                      <a:endParaRPr lang="fa-IR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469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Acutely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dilated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or constricted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dilated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pupils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4-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Ocular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433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absent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Diminishes,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lost</a:t>
                      </a:r>
                      <a:endParaRPr lang="fa-I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+++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Corneal reflex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469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absent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Diminishes, absent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+++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lacrimation</a:t>
                      </a:r>
                      <a:endParaRPr lang="fa-I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3177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absent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Diminishes, absent</a:t>
                      </a:r>
                      <a:endParaRPr lang="fa-I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+++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Palpebral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reflex</a:t>
                      </a:r>
                      <a:endParaRPr lang="fa-I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3177"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central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Eyeball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position</a:t>
                      </a:r>
                      <a:endParaRPr lang="fa-I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2007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++++</a:t>
                      </a:r>
                      <a:endParaRPr lang="fa-I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nystagmus</a:t>
                      </a:r>
                      <a:endParaRPr lang="fa-I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4572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Inhalation anesthetics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2950"/>
            <a:ext cx="8839200" cy="42672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800" dirty="0" smtClean="0"/>
              <a:t>Inhalation anesthetics are used widely for the anesthetic management of animals. They are unique among the anesthetic drugs because they are administered , and in large part removed from the body, via the lungs. </a:t>
            </a:r>
            <a:endParaRPr lang="fa-I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57550"/>
            <a:ext cx="358140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22" t="13675" r="5205" b="18137"/>
          <a:stretch/>
        </p:blipFill>
        <p:spPr>
          <a:xfrm>
            <a:off x="152400" y="57150"/>
            <a:ext cx="8839200" cy="4974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825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839200" cy="4229100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Oxygen </a:t>
            </a:r>
            <a:r>
              <a:rPr lang="en-US" sz="2400" dirty="0"/>
              <a:t>source  (cylinder or tank)</a:t>
            </a:r>
          </a:p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Regulator</a:t>
            </a:r>
            <a:endParaRPr lang="en-US" sz="2400" dirty="0"/>
          </a:p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Manometer</a:t>
            </a:r>
            <a:endParaRPr lang="en-US" sz="2400" dirty="0"/>
          </a:p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err="1" smtClean="0"/>
              <a:t>Flowmeter</a:t>
            </a:r>
            <a:endParaRPr lang="en-US" sz="2400" dirty="0"/>
          </a:p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Vaporizer</a:t>
            </a:r>
            <a:endParaRPr lang="en-US" sz="2400" dirty="0"/>
          </a:p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Canister </a:t>
            </a:r>
            <a:r>
              <a:rPr lang="en-US" sz="2400" dirty="0"/>
              <a:t>(soda lime, co</a:t>
            </a:r>
            <a:r>
              <a:rPr lang="en-US" sz="2400" baseline="-25000" dirty="0"/>
              <a:t>2</a:t>
            </a:r>
            <a:r>
              <a:rPr lang="en-US" sz="2400" dirty="0"/>
              <a:t> absorber)</a:t>
            </a:r>
          </a:p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err="1" smtClean="0"/>
              <a:t>Reservior</a:t>
            </a:r>
            <a:r>
              <a:rPr lang="en-US" sz="2400" dirty="0" smtClean="0"/>
              <a:t> </a:t>
            </a:r>
            <a:r>
              <a:rPr lang="en-US" sz="2400" dirty="0"/>
              <a:t>bag (4-5 time of tidal volume)</a:t>
            </a:r>
          </a:p>
          <a:p>
            <a:pPr marL="0" indent="0" algn="just" rtl="0">
              <a:lnSpc>
                <a:spcPct val="9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Corrugated </a:t>
            </a:r>
            <a:r>
              <a:rPr lang="en-US" sz="2400" dirty="0"/>
              <a:t>tubes</a:t>
            </a: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715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Components of anesthetic machine</a:t>
            </a:r>
            <a:endParaRPr lang="fa-IR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971550"/>
            <a:ext cx="3383008" cy="3907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1" y="133350"/>
            <a:ext cx="8931159" cy="495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34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42950"/>
            <a:ext cx="8686800" cy="426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536972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Breathing systems</a:t>
            </a:r>
            <a:endParaRPr lang="fa-I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47750"/>
            <a:ext cx="3962400" cy="3292475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  <a:defRPr/>
            </a:pPr>
            <a:r>
              <a:rPr lang="en-US" dirty="0" smtClean="0"/>
              <a:t> Non rebreathing  (</a:t>
            </a:r>
            <a:r>
              <a:rPr lang="en-US" dirty="0" err="1" smtClean="0"/>
              <a:t>semiclosed</a:t>
            </a:r>
            <a:r>
              <a:rPr lang="en-US" dirty="0" smtClean="0"/>
              <a:t>)</a:t>
            </a:r>
          </a:p>
          <a:p>
            <a:pPr marL="533400" indent="-533400" algn="just" rtl="0">
              <a:buFont typeface="Wingdings" pitchFamily="2" charset="2"/>
              <a:buNone/>
              <a:defRPr/>
            </a:pPr>
            <a:r>
              <a:rPr lang="en-US" dirty="0" err="1" smtClean="0"/>
              <a:t>Mapleson</a:t>
            </a:r>
            <a:r>
              <a:rPr lang="en-US" dirty="0" smtClean="0"/>
              <a:t> systems</a:t>
            </a:r>
          </a:p>
          <a:p>
            <a:pPr marL="533400" indent="-533400" algn="just" rtl="0">
              <a:buFont typeface="Wingdings" pitchFamily="2" charset="2"/>
              <a:buAutoNum type="alphaUcPeriod"/>
              <a:defRPr/>
            </a:pPr>
            <a:r>
              <a:rPr lang="en-US" dirty="0" smtClean="0"/>
              <a:t>Magill system</a:t>
            </a:r>
          </a:p>
          <a:p>
            <a:pPr marL="533400" indent="-533400" algn="just" rtl="0">
              <a:buFont typeface="Wingdings" pitchFamily="2" charset="2"/>
              <a:buAutoNum type="alphaUcPeriod"/>
              <a:defRPr/>
            </a:pPr>
            <a:r>
              <a:rPr lang="en-US" dirty="0" smtClean="0"/>
              <a:t>Bain coaxial system</a:t>
            </a:r>
          </a:p>
          <a:p>
            <a:pPr marL="533400" indent="-533400" algn="just" rtl="0">
              <a:buFont typeface="Wingdings" pitchFamily="2" charset="2"/>
              <a:buAutoNum type="alphaUcPeriod"/>
              <a:defRPr/>
            </a:pPr>
            <a:r>
              <a:rPr lang="en-US" dirty="0" smtClean="0"/>
              <a:t>Ayres T-piece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682359" y="819150"/>
            <a:ext cx="3810000" cy="3292475"/>
          </a:xfrm>
          <a:prstGeom prst="rect">
            <a:avLst/>
          </a:prstGeom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  <a:defRPr/>
            </a:pPr>
            <a:r>
              <a:rPr lang="en-US" dirty="0" smtClean="0"/>
              <a:t>Rebreathing     (closed)</a:t>
            </a:r>
          </a:p>
          <a:p>
            <a:pPr marL="533400" indent="-533400" algn="just" rtl="0">
              <a:buFont typeface="Wingdings" pitchFamily="2" charset="2"/>
              <a:buNone/>
              <a:defRPr/>
            </a:pPr>
            <a:r>
              <a:rPr lang="en-US" dirty="0" smtClean="0"/>
              <a:t>Chemical </a:t>
            </a:r>
            <a:r>
              <a:rPr lang="en-US" dirty="0" err="1" smtClean="0"/>
              <a:t>absorbant</a:t>
            </a:r>
            <a:endParaRPr lang="en-US" dirty="0" smtClean="0"/>
          </a:p>
          <a:p>
            <a:pPr marL="533400" indent="-533400" algn="just" rtl="0">
              <a:buFont typeface="Wingdings" pitchFamily="2" charset="2"/>
              <a:buAutoNum type="alphaUcPeriod"/>
              <a:defRPr/>
            </a:pPr>
            <a:r>
              <a:rPr lang="en-US" dirty="0" smtClean="0"/>
              <a:t>To and fro</a:t>
            </a:r>
          </a:p>
          <a:p>
            <a:pPr marL="533400" indent="-533400" algn="just" rtl="0">
              <a:buFont typeface="Wingdings" pitchFamily="2" charset="2"/>
              <a:buAutoNum type="alphaUcPeriod"/>
              <a:defRPr/>
            </a:pPr>
            <a:r>
              <a:rPr lang="en-US" dirty="0" smtClean="0"/>
              <a:t>Circle system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9150"/>
            <a:ext cx="4457700" cy="432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4" t="16143" r="18122"/>
          <a:stretch/>
        </p:blipFill>
        <p:spPr>
          <a:xfrm>
            <a:off x="4411717" y="1363123"/>
            <a:ext cx="4427483" cy="3761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566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48"/>
          <a:stretch/>
        </p:blipFill>
        <p:spPr>
          <a:xfrm>
            <a:off x="131863" y="742950"/>
            <a:ext cx="8783538" cy="4191000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1066800" y="133350"/>
            <a:ext cx="6629400" cy="457200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Mechanism of action</a:t>
            </a: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3" y="270212"/>
            <a:ext cx="8783538" cy="4663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800600" y="2838450"/>
            <a:ext cx="4038600" cy="148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343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6577</TotalTime>
  <Words>173</Words>
  <Application>Microsoft Office PowerPoint</Application>
  <PresentationFormat>On-screen Show (16:9)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Inhalation anesthetics</vt:lpstr>
      <vt:lpstr>Components of anesthetic machine</vt:lpstr>
      <vt:lpstr>Breathing systems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190</cp:revision>
  <dcterms:created xsi:type="dcterms:W3CDTF">2006-08-16T00:00:00Z</dcterms:created>
  <dcterms:modified xsi:type="dcterms:W3CDTF">2019-04-09T07:53:00Z</dcterms:modified>
  <cp:contentStatus/>
</cp:coreProperties>
</file>